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wmf" ContentType="image/x-wm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3"/>
  </p:notesMasterIdLst>
  <p:sldIdLst>
    <p:sldId id="256" r:id="rId5"/>
    <p:sldId id="285" r:id="rId6"/>
    <p:sldId id="301" r:id="rId7"/>
    <p:sldId id="302" r:id="rId8"/>
    <p:sldId id="303" r:id="rId9"/>
    <p:sldId id="304" r:id="rId10"/>
    <p:sldId id="305" r:id="rId11"/>
    <p:sldId id="306" r:id="rId12"/>
    <p:sldId id="307" r:id="rId13"/>
    <p:sldId id="308" r:id="rId14"/>
    <p:sldId id="310" r:id="rId15"/>
    <p:sldId id="312" r:id="rId16"/>
    <p:sldId id="321" r:id="rId17"/>
    <p:sldId id="330" r:id="rId18"/>
    <p:sldId id="322" r:id="rId19"/>
    <p:sldId id="331" r:id="rId20"/>
    <p:sldId id="324" r:id="rId21"/>
    <p:sldId id="325" r:id="rId22"/>
    <p:sldId id="326" r:id="rId23"/>
    <p:sldId id="327" r:id="rId24"/>
    <p:sldId id="328" r:id="rId25"/>
    <p:sldId id="313" r:id="rId26"/>
    <p:sldId id="314" r:id="rId27"/>
    <p:sldId id="315" r:id="rId28"/>
    <p:sldId id="316" r:id="rId29"/>
    <p:sldId id="317" r:id="rId30"/>
    <p:sldId id="319" r:id="rId31"/>
    <p:sldId id="320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25A28"/>
    <a:srgbClr val="737F39"/>
    <a:srgbClr val="E3C16B"/>
    <a:srgbClr val="666633"/>
    <a:srgbClr val="483018"/>
    <a:srgbClr val="684522"/>
    <a:srgbClr val="996633"/>
    <a:srgbClr val="E0B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10" autoAdjust="0"/>
    <p:restoredTop sz="86389" autoAdjust="0"/>
  </p:normalViewPr>
  <p:slideViewPr>
    <p:cSldViewPr>
      <p:cViewPr varScale="1">
        <p:scale>
          <a:sx n="50" d="100"/>
          <a:sy n="50" d="100"/>
        </p:scale>
        <p:origin x="1408" y="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64E258-E4DA-4FDD-AF1A-2188E9D18DC2}" type="datetimeFigureOut">
              <a:rPr lang="en-US" smtClean="0"/>
              <a:pPr/>
              <a:t>9/10/16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732829-B585-495B-B84E-A78BA4A005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273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732829-B585-495B-B84E-A78BA4A0056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0476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67200" y="177800"/>
            <a:ext cx="4648200" cy="187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86400" y="3429000"/>
            <a:ext cx="3429000" cy="1346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6C0F9-56EE-4EA2-8DB4-D1B2C4CED63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9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8AB9E-4B34-49A8-98C5-B10789D1C5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415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01600"/>
            <a:ext cx="2171700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01600"/>
            <a:ext cx="6362700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7531F-BA10-4A11-A527-AF7D600A3D7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385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A08C6-905F-4397-851F-24F85D57E19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040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2A592-74A3-4BA3-9BB5-5A8306FF5B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157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0C4AD-C57C-4FA3-8EBA-7FE083D45E4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821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61DAD9-244D-4898-B79B-24C7D91C95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8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C94CD-58B8-45F2-B711-B17B512BECD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644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0CA94-13AE-462B-B58B-47EF7AC839B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60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9420F-BCFF-44DD-98DE-E5053F3225F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190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E6BDB-1A60-4A45-86BC-52FDA2FEDAD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7384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01600"/>
            <a:ext cx="762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868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D6BC39C-0FF3-4132-8836-096DA575E4A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797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w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Rectangle 15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fr-FR" sz="4800" dirty="0" smtClean="0"/>
              <a:t>T’es Branch</a:t>
            </a:r>
            <a:r>
              <a:rPr lang="en-US" sz="4800" dirty="0" err="1" smtClean="0"/>
              <a:t>é</a:t>
            </a:r>
            <a:r>
              <a:rPr lang="fr-FR" sz="4800" noProof="0" dirty="0" smtClean="0"/>
              <a:t>! </a:t>
            </a:r>
            <a:r>
              <a:rPr lang="fr-FR" sz="4800" dirty="0"/>
              <a:t>3</a:t>
            </a:r>
            <a:endParaRPr lang="fr-FR" sz="4800" noProof="0" dirty="0"/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5486400" y="2895600"/>
            <a:ext cx="2971800" cy="2362200"/>
          </a:xfrm>
          <a:noFill/>
          <a:ln/>
        </p:spPr>
        <p:txBody>
          <a:bodyPr/>
          <a:lstStyle/>
          <a:p>
            <a:r>
              <a:rPr lang="fr-FR" dirty="0" smtClean="0"/>
              <a:t>Unité 1 – L’enfance</a:t>
            </a:r>
          </a:p>
          <a:p>
            <a:r>
              <a:rPr lang="fr-FR" dirty="0" smtClean="0"/>
              <a:t>Leçon 1</a:t>
            </a:r>
          </a:p>
          <a:p>
            <a:r>
              <a:rPr lang="fr-FR" dirty="0" smtClean="0"/>
              <a:t>Revue les verbes r</a:t>
            </a:r>
            <a:r>
              <a:rPr lang="en-US" dirty="0" err="1" smtClean="0"/>
              <a:t>éguliers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#4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5029200"/>
            <a:ext cx="7239000" cy="1600200"/>
          </a:xfrm>
        </p:spPr>
        <p:txBody>
          <a:bodyPr/>
          <a:lstStyle/>
          <a:p>
            <a:r>
              <a:rPr lang="fr-FR" sz="3600" dirty="0" smtClean="0"/>
              <a:t>E2: Chantal, elle </a:t>
            </a:r>
            <a:r>
              <a:rPr lang="fr-FR" sz="3600" b="1" u="sng" dirty="0" smtClean="0"/>
              <a:t>mange</a:t>
            </a:r>
            <a:r>
              <a:rPr lang="fr-FR" sz="3600" dirty="0" smtClean="0"/>
              <a:t> le dîner?</a:t>
            </a:r>
          </a:p>
          <a:p>
            <a:r>
              <a:rPr lang="fr-FR" sz="3600" dirty="0" smtClean="0"/>
              <a:t>E1: _______________________</a:t>
            </a:r>
            <a:endParaRPr lang="fr-FR" sz="3600" dirty="0"/>
          </a:p>
        </p:txBody>
      </p:sp>
      <p:pic>
        <p:nvPicPr>
          <p:cNvPr id="7171" name="Picture 3" descr="C:\Users\esmith4\AppData\Local\Microsoft\Windows\Temporary Internet Files\Content.IE5\UX5A96T0\MC90039084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007" y="-211524"/>
            <a:ext cx="5081393" cy="5258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2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#6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4876800"/>
            <a:ext cx="7239000" cy="1600200"/>
          </a:xfrm>
        </p:spPr>
        <p:txBody>
          <a:bodyPr/>
          <a:lstStyle/>
          <a:p>
            <a:r>
              <a:rPr lang="fr-FR" sz="3600" dirty="0" smtClean="0"/>
              <a:t>E2: Zoé et Claire, elles </a:t>
            </a:r>
            <a:r>
              <a:rPr lang="fr-FR" sz="3600" b="1" u="sng" dirty="0" smtClean="0"/>
              <a:t>regardent</a:t>
            </a:r>
            <a:r>
              <a:rPr lang="fr-FR" sz="3600" dirty="0" smtClean="0"/>
              <a:t> la télé?</a:t>
            </a:r>
          </a:p>
          <a:p>
            <a:r>
              <a:rPr lang="fr-FR" sz="3600" dirty="0" smtClean="0"/>
              <a:t>E1: _______________________</a:t>
            </a:r>
            <a:endParaRPr lang="fr-FR" sz="3600" dirty="0"/>
          </a:p>
        </p:txBody>
      </p:sp>
      <p:pic>
        <p:nvPicPr>
          <p:cNvPr id="9220" name="Picture 4" descr="C:\Users\esmith4\AppData\Local\Microsoft\Windows\Temporary Internet Files\Content.IE5\8K89QBVU\MC9000890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504" y="1066800"/>
            <a:ext cx="5641847" cy="371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679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#7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5029200"/>
            <a:ext cx="7239000" cy="1600200"/>
          </a:xfrm>
        </p:spPr>
        <p:txBody>
          <a:bodyPr/>
          <a:lstStyle/>
          <a:p>
            <a:r>
              <a:rPr lang="fr-FR" sz="3600" dirty="0" smtClean="0"/>
              <a:t>E2: Alec, il </a:t>
            </a:r>
            <a:r>
              <a:rPr lang="fr-FR" sz="3600" b="1" u="sng" dirty="0" smtClean="0"/>
              <a:t>finit</a:t>
            </a:r>
            <a:r>
              <a:rPr lang="fr-FR" sz="3600" dirty="0" smtClean="0"/>
              <a:t> en premier?</a:t>
            </a:r>
          </a:p>
          <a:p>
            <a:r>
              <a:rPr lang="fr-FR" sz="3600" dirty="0" smtClean="0"/>
              <a:t>E1: _______________________</a:t>
            </a:r>
            <a:endParaRPr lang="fr-FR" sz="3600" dirty="0"/>
          </a:p>
        </p:txBody>
      </p:sp>
      <p:pic>
        <p:nvPicPr>
          <p:cNvPr id="9218" name="Picture 2" descr="C:\Users\esmith4\AppData\Local\Microsoft\Windows\Temporary Internet Files\Content.IE5\KX9CC4Z0\MC90023289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934" y="152400"/>
            <a:ext cx="4098266" cy="469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65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Révisons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Modèle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5029200"/>
            <a:ext cx="8001000" cy="1600200"/>
          </a:xfrm>
        </p:spPr>
        <p:txBody>
          <a:bodyPr/>
          <a:lstStyle/>
          <a:p>
            <a:r>
              <a:rPr lang="en-US" sz="3600" dirty="0" smtClean="0"/>
              <a:t>E1: Martine, </a:t>
            </a:r>
            <a:r>
              <a:rPr lang="en-US" sz="3600" dirty="0" err="1" smtClean="0"/>
              <a:t>elle</a:t>
            </a:r>
            <a:r>
              <a:rPr lang="en-US" sz="3600" dirty="0" smtClean="0"/>
              <a:t> </a:t>
            </a:r>
            <a:r>
              <a:rPr lang="en-US" sz="3600" b="1" u="sng" dirty="0" err="1" smtClean="0"/>
              <a:t>joue</a:t>
            </a:r>
            <a:r>
              <a:rPr lang="en-US" sz="3600" b="1" u="sng" dirty="0" smtClean="0"/>
              <a:t> </a:t>
            </a:r>
            <a:r>
              <a:rPr lang="en-US" sz="3600" b="1" u="sng" dirty="0" err="1" smtClean="0"/>
              <a:t>à</a:t>
            </a:r>
            <a:r>
              <a:rPr lang="en-US" sz="3600" b="1" u="sng" dirty="0" smtClean="0"/>
              <a:t> la </a:t>
            </a:r>
            <a:r>
              <a:rPr lang="en-US" sz="3600" b="1" u="sng" dirty="0" err="1" smtClean="0"/>
              <a:t>poupée</a:t>
            </a:r>
            <a:r>
              <a:rPr lang="en-US" sz="3600" dirty="0" smtClean="0"/>
              <a:t>?</a:t>
            </a:r>
          </a:p>
          <a:p>
            <a:r>
              <a:rPr lang="en-US" sz="3600" dirty="0" smtClean="0"/>
              <a:t>E2: </a:t>
            </a:r>
            <a:r>
              <a:rPr lang="en-US" sz="3600" dirty="0" err="1" smtClean="0"/>
              <a:t>Oui</a:t>
            </a:r>
            <a:r>
              <a:rPr lang="en-US" sz="3600" dirty="0" smtClean="0"/>
              <a:t>, </a:t>
            </a:r>
            <a:r>
              <a:rPr lang="en-US" sz="3600" dirty="0" err="1" smtClean="0"/>
              <a:t>elle</a:t>
            </a:r>
            <a:r>
              <a:rPr lang="en-US" sz="3600" dirty="0" smtClean="0"/>
              <a:t> </a:t>
            </a:r>
            <a:r>
              <a:rPr lang="en-US" sz="3600" b="1" u="sng" dirty="0" err="1" smtClean="0"/>
              <a:t>joue</a:t>
            </a:r>
            <a:r>
              <a:rPr lang="en-US" sz="3600" dirty="0" smtClean="0"/>
              <a:t> </a:t>
            </a:r>
            <a:r>
              <a:rPr lang="en-US" sz="3600" dirty="0" err="1" smtClean="0"/>
              <a:t>à</a:t>
            </a:r>
            <a:r>
              <a:rPr lang="en-US" sz="3600" dirty="0" smtClean="0"/>
              <a:t> la </a:t>
            </a:r>
            <a:r>
              <a:rPr lang="en-US" sz="3600" dirty="0" err="1" smtClean="0"/>
              <a:t>poupée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1828800"/>
            <a:ext cx="2717800" cy="271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809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5029200"/>
            <a:ext cx="7239000" cy="1600200"/>
          </a:xfrm>
        </p:spPr>
        <p:txBody>
          <a:bodyPr/>
          <a:lstStyle/>
          <a:p>
            <a:r>
              <a:rPr lang="en-US" sz="3600" dirty="0" smtClean="0"/>
              <a:t>E1: Philippe, </a:t>
            </a:r>
            <a:r>
              <a:rPr lang="en-US" sz="3600" dirty="0" err="1" smtClean="0"/>
              <a:t>il</a:t>
            </a:r>
            <a:r>
              <a:rPr lang="en-US" sz="3600" dirty="0" smtClean="0"/>
              <a:t> </a:t>
            </a:r>
            <a:r>
              <a:rPr lang="en-US" sz="3600" b="1" u="sng" dirty="0" err="1" smtClean="0"/>
              <a:t>nage</a:t>
            </a:r>
            <a:r>
              <a:rPr lang="en-US" sz="3600" dirty="0" smtClean="0"/>
              <a:t> à la </a:t>
            </a:r>
            <a:r>
              <a:rPr lang="en-US" sz="3600" dirty="0" err="1" smtClean="0"/>
              <a:t>plage</a:t>
            </a:r>
            <a:r>
              <a:rPr lang="en-US" sz="3600" dirty="0" smtClean="0"/>
              <a:t>?</a:t>
            </a:r>
          </a:p>
          <a:p>
            <a:r>
              <a:rPr lang="en-US" sz="3600" dirty="0" smtClean="0"/>
              <a:t>E2: </a:t>
            </a:r>
            <a:r>
              <a:rPr lang="en-US" sz="3600" i="1" dirty="0" err="1" smtClean="0"/>
              <a:t>Oui</a:t>
            </a:r>
            <a:r>
              <a:rPr lang="en-US" sz="3600" i="1" dirty="0" smtClean="0"/>
              <a:t>, </a:t>
            </a:r>
            <a:r>
              <a:rPr lang="en-US" sz="3600" i="1" dirty="0" err="1" smtClean="0"/>
              <a:t>il</a:t>
            </a:r>
            <a:r>
              <a:rPr lang="en-US" sz="3600" i="1" dirty="0" smtClean="0"/>
              <a:t> </a:t>
            </a:r>
            <a:r>
              <a:rPr lang="en-US" sz="3600" b="1" i="1" u="sng" dirty="0" err="1" smtClean="0"/>
              <a:t>nage</a:t>
            </a:r>
            <a:r>
              <a:rPr lang="en-US" sz="3600" i="1" dirty="0" smtClean="0"/>
              <a:t> à la </a:t>
            </a:r>
            <a:r>
              <a:rPr lang="en-US" sz="3600" i="1" dirty="0" err="1" smtClean="0"/>
              <a:t>plage</a:t>
            </a:r>
            <a:r>
              <a:rPr lang="en-US" sz="3600" i="1" dirty="0" smtClean="0"/>
              <a:t>.</a:t>
            </a:r>
            <a:endParaRPr lang="en-US" sz="3600" i="1" dirty="0"/>
          </a:p>
        </p:txBody>
      </p:sp>
      <p:pic>
        <p:nvPicPr>
          <p:cNvPr id="4098" name="Picture 2" descr="C:\Users\esmith4\AppData\Local\Microsoft\Windows\Temporary Internet Files\Content.IE5\7BBPLW8Y\MC90028133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2415"/>
            <a:ext cx="8991600" cy="4545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345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4648200"/>
            <a:ext cx="8382000" cy="2209800"/>
          </a:xfrm>
        </p:spPr>
        <p:txBody>
          <a:bodyPr/>
          <a:lstStyle/>
          <a:p>
            <a:r>
              <a:rPr lang="fr-FR" sz="3200" dirty="0" smtClean="0"/>
              <a:t>E2: Est-ce qu’ils grimpent </a:t>
            </a:r>
            <a:r>
              <a:rPr lang="fr-FR" sz="3200" u="sng" dirty="0" smtClean="0"/>
              <a:t>dans les arbres</a:t>
            </a:r>
            <a:r>
              <a:rPr lang="fr-FR" sz="3200" dirty="0" smtClean="0"/>
              <a:t>?</a:t>
            </a:r>
          </a:p>
          <a:p>
            <a:r>
              <a:rPr lang="fr-FR" sz="3200" dirty="0" smtClean="0"/>
              <a:t>E1:  _______________________</a:t>
            </a:r>
            <a:endParaRPr lang="fr-FR" sz="3200" dirty="0"/>
          </a:p>
        </p:txBody>
      </p:sp>
      <p:pic>
        <p:nvPicPr>
          <p:cNvPr id="5" name="Picture 2" descr="http://www.woodlandtrust.org.uk/en/news-media/releases/england/PublishingImages/children-climbing-tr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977265"/>
            <a:ext cx="4200525" cy="3670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2039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5029200"/>
            <a:ext cx="7239000" cy="1600200"/>
          </a:xfrm>
        </p:spPr>
        <p:txBody>
          <a:bodyPr/>
          <a:lstStyle/>
          <a:p>
            <a:r>
              <a:rPr lang="fr-FR" sz="3600" dirty="0" smtClean="0"/>
              <a:t>E1: Elodie, elle </a:t>
            </a:r>
            <a:r>
              <a:rPr lang="fr-FR" sz="3600" b="1" u="sng" dirty="0" smtClean="0"/>
              <a:t>joue</a:t>
            </a:r>
            <a:r>
              <a:rPr lang="fr-FR" sz="3600" dirty="0" smtClean="0"/>
              <a:t> au foot?</a:t>
            </a:r>
          </a:p>
          <a:p>
            <a:r>
              <a:rPr lang="fr-FR" sz="3600" dirty="0" smtClean="0"/>
              <a:t>E2: </a:t>
            </a:r>
            <a:r>
              <a:rPr lang="fr-FR" sz="3600" i="1" dirty="0" smtClean="0"/>
              <a:t>Non, elle ne </a:t>
            </a:r>
            <a:r>
              <a:rPr lang="fr-FR" sz="3600" b="1" i="1" u="sng" dirty="0" smtClean="0"/>
              <a:t>joue</a:t>
            </a:r>
            <a:r>
              <a:rPr lang="fr-FR" sz="3600" i="1" dirty="0" smtClean="0"/>
              <a:t> pas au foot.</a:t>
            </a:r>
            <a:endParaRPr lang="fr-FR" sz="3600" i="1" dirty="0"/>
          </a:p>
        </p:txBody>
      </p:sp>
      <p:pic>
        <p:nvPicPr>
          <p:cNvPr id="6146" name="Picture 2" descr="C:\Users\esmith4\AppData\Local\Microsoft\Windows\Temporary Internet Files\Content.IE5\UX5A96T0\MC90036569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0243"/>
            <a:ext cx="5029200" cy="488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15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#4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4876800"/>
            <a:ext cx="7239000" cy="1600200"/>
          </a:xfrm>
        </p:spPr>
        <p:txBody>
          <a:bodyPr/>
          <a:lstStyle/>
          <a:p>
            <a:r>
              <a:rPr lang="fr-FR" sz="3600" dirty="0" smtClean="0"/>
              <a:t>E2: Chantal, elle </a:t>
            </a:r>
            <a:r>
              <a:rPr lang="fr-FR" sz="3600" b="1" u="sng" dirty="0" smtClean="0"/>
              <a:t>mange</a:t>
            </a:r>
            <a:r>
              <a:rPr lang="fr-FR" sz="3600" dirty="0" smtClean="0"/>
              <a:t> le dîner?</a:t>
            </a:r>
          </a:p>
          <a:p>
            <a:r>
              <a:rPr lang="fr-FR" sz="3600" dirty="0" smtClean="0"/>
              <a:t>E1: </a:t>
            </a:r>
            <a:r>
              <a:rPr lang="fr-FR" sz="3600" i="1" dirty="0" smtClean="0"/>
              <a:t>Non, elle ne </a:t>
            </a:r>
            <a:r>
              <a:rPr lang="fr-FR" sz="3600" b="1" i="1" u="sng" dirty="0" smtClean="0"/>
              <a:t> mange</a:t>
            </a:r>
            <a:r>
              <a:rPr lang="fr-FR" sz="3600" i="1" dirty="0" smtClean="0"/>
              <a:t> pas le dîner.</a:t>
            </a:r>
            <a:endParaRPr lang="fr-FR" sz="3600" i="1" dirty="0"/>
          </a:p>
        </p:txBody>
      </p:sp>
      <p:pic>
        <p:nvPicPr>
          <p:cNvPr id="7171" name="Picture 3" descr="C:\Users\esmith4\AppData\Local\Microsoft\Windows\Temporary Internet Files\Content.IE5\UX5A96T0\MC90039084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007" y="-211524"/>
            <a:ext cx="5081393" cy="5258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20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#5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5029200"/>
            <a:ext cx="7239000" cy="1600200"/>
          </a:xfrm>
        </p:spPr>
        <p:txBody>
          <a:bodyPr/>
          <a:lstStyle/>
          <a:p>
            <a:r>
              <a:rPr lang="fr-FR" sz="3600" dirty="0" smtClean="0"/>
              <a:t>E1: Les Dupont, ils </a:t>
            </a:r>
            <a:r>
              <a:rPr lang="fr-FR" sz="3600" b="1" u="sng" dirty="0" smtClean="0"/>
              <a:t>visitent</a:t>
            </a:r>
            <a:r>
              <a:rPr lang="fr-FR" sz="3600" dirty="0" smtClean="0"/>
              <a:t> Paris?</a:t>
            </a:r>
          </a:p>
          <a:p>
            <a:r>
              <a:rPr lang="fr-FR" sz="3600" dirty="0" smtClean="0"/>
              <a:t>E2: </a:t>
            </a:r>
            <a:r>
              <a:rPr lang="fr-FR" sz="3600" i="1" dirty="0" smtClean="0"/>
              <a:t>Oui, ils </a:t>
            </a:r>
            <a:r>
              <a:rPr lang="fr-FR" sz="3600" b="1" i="1" u="sng" dirty="0" smtClean="0"/>
              <a:t>visitent</a:t>
            </a:r>
            <a:r>
              <a:rPr lang="fr-FR" sz="3600" i="1" dirty="0" smtClean="0"/>
              <a:t> Paris.</a:t>
            </a:r>
            <a:endParaRPr lang="fr-FR" sz="3600" i="1" dirty="0"/>
          </a:p>
        </p:txBody>
      </p:sp>
      <p:pic>
        <p:nvPicPr>
          <p:cNvPr id="8194" name="Picture 2" descr="C:\Users\esmith4\AppData\Local\Microsoft\Windows\Temporary Internet Files\Content.IE5\7BBPLW8Y\MC90010472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18031"/>
            <a:ext cx="6106677" cy="4530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716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Question?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DIRECTIONS:</a:t>
            </a:r>
          </a:p>
          <a:p>
            <a:r>
              <a:rPr lang="en-US" dirty="0" err="1" smtClean="0"/>
              <a:t>Posez</a:t>
            </a:r>
            <a:r>
              <a:rPr lang="en-US" dirty="0" smtClean="0"/>
              <a:t> la question </a:t>
            </a:r>
            <a:r>
              <a:rPr lang="en-US" dirty="0" err="1" smtClean="0"/>
              <a:t>suivante</a:t>
            </a:r>
            <a:r>
              <a:rPr lang="en-US" dirty="0" smtClean="0"/>
              <a:t> à la </a:t>
            </a:r>
            <a:r>
              <a:rPr lang="en-US" dirty="0" err="1" smtClean="0"/>
              <a:t>personne</a:t>
            </a:r>
            <a:r>
              <a:rPr lang="en-US" dirty="0" smtClean="0"/>
              <a:t> à </a:t>
            </a:r>
            <a:r>
              <a:rPr lang="en-US" dirty="0" err="1" smtClean="0"/>
              <a:t>côté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pPr marL="0" indent="0" algn="ctr">
              <a:buNone/>
            </a:pPr>
            <a:r>
              <a:rPr lang="en-US" sz="4800" i="1" dirty="0" err="1" smtClean="0"/>
              <a:t>Qu’est-ce</a:t>
            </a:r>
            <a:r>
              <a:rPr lang="en-US" sz="4800" i="1" dirty="0" smtClean="0"/>
              <a:t> que les </a:t>
            </a:r>
            <a:r>
              <a:rPr lang="en-US" sz="4800" i="1" dirty="0" err="1" smtClean="0"/>
              <a:t>enfants</a:t>
            </a:r>
            <a:r>
              <a:rPr lang="en-US" sz="4800" i="1" dirty="0" smtClean="0"/>
              <a:t> </a:t>
            </a:r>
            <a:r>
              <a:rPr lang="en-US" sz="4800" b="1" i="1" dirty="0" err="1" smtClean="0"/>
              <a:t>aiment</a:t>
            </a:r>
            <a:r>
              <a:rPr lang="en-US" sz="4800" b="1" i="1" dirty="0" smtClean="0"/>
              <a:t> faire </a:t>
            </a:r>
            <a:r>
              <a:rPr lang="en-US" sz="4800" i="1" dirty="0" smtClean="0"/>
              <a:t>avec </a:t>
            </a:r>
            <a:r>
              <a:rPr lang="en-US" sz="4800" i="1" dirty="0" err="1" smtClean="0"/>
              <a:t>leurs</a:t>
            </a:r>
            <a:r>
              <a:rPr lang="en-US" sz="4800" i="1" dirty="0" smtClean="0"/>
              <a:t> </a:t>
            </a:r>
            <a:r>
              <a:rPr lang="en-US" sz="4800" i="1" dirty="0" err="1" smtClean="0"/>
              <a:t>amis</a:t>
            </a:r>
            <a:r>
              <a:rPr lang="en-US" sz="4800" i="1" dirty="0" smtClean="0"/>
              <a:t>? 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#6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4876800"/>
            <a:ext cx="7239000" cy="1600200"/>
          </a:xfrm>
        </p:spPr>
        <p:txBody>
          <a:bodyPr/>
          <a:lstStyle/>
          <a:p>
            <a:r>
              <a:rPr lang="fr-FR" dirty="0" smtClean="0"/>
              <a:t>E2: Zoé et Claire, elles </a:t>
            </a:r>
            <a:r>
              <a:rPr lang="fr-FR" b="1" u="sng" dirty="0" smtClean="0"/>
              <a:t>regardent</a:t>
            </a:r>
            <a:r>
              <a:rPr lang="fr-FR" dirty="0" smtClean="0"/>
              <a:t> la télé?</a:t>
            </a:r>
          </a:p>
          <a:p>
            <a:r>
              <a:rPr lang="fr-FR" dirty="0" smtClean="0"/>
              <a:t>E1: </a:t>
            </a:r>
            <a:r>
              <a:rPr lang="fr-FR" i="1" dirty="0" smtClean="0"/>
              <a:t>Non, elles ne </a:t>
            </a:r>
            <a:r>
              <a:rPr lang="fr-FR" b="1" i="1" u="sng" dirty="0" smtClean="0"/>
              <a:t>regardent</a:t>
            </a:r>
            <a:r>
              <a:rPr lang="fr-FR" i="1" dirty="0" smtClean="0"/>
              <a:t> pas la télé.</a:t>
            </a:r>
            <a:endParaRPr lang="fr-FR" i="1" dirty="0"/>
          </a:p>
        </p:txBody>
      </p:sp>
      <p:pic>
        <p:nvPicPr>
          <p:cNvPr id="9220" name="Picture 4" descr="C:\Users\esmith4\AppData\Local\Microsoft\Windows\Temporary Internet Files\Content.IE5\8K89QBVU\MC90008900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2504" y="1066800"/>
            <a:ext cx="5641847" cy="371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6795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#7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5029200"/>
            <a:ext cx="7239000" cy="1600200"/>
          </a:xfrm>
        </p:spPr>
        <p:txBody>
          <a:bodyPr/>
          <a:lstStyle/>
          <a:p>
            <a:r>
              <a:rPr lang="fr-FR" sz="3600" dirty="0" smtClean="0"/>
              <a:t>E2: Alec, il </a:t>
            </a:r>
            <a:r>
              <a:rPr lang="fr-FR" sz="3600" b="1" u="sng" dirty="0" smtClean="0"/>
              <a:t>finit</a:t>
            </a:r>
            <a:r>
              <a:rPr lang="fr-FR" sz="3600" dirty="0" smtClean="0"/>
              <a:t> en premier?</a:t>
            </a:r>
          </a:p>
          <a:p>
            <a:r>
              <a:rPr lang="fr-FR" sz="3600" dirty="0" smtClean="0"/>
              <a:t>E1: </a:t>
            </a:r>
            <a:r>
              <a:rPr lang="fr-FR" sz="3600" i="1" dirty="0" smtClean="0"/>
              <a:t>Oui, il </a:t>
            </a:r>
            <a:r>
              <a:rPr lang="fr-FR" sz="3600" b="1" i="1" u="sng" dirty="0" smtClean="0"/>
              <a:t>finit</a:t>
            </a:r>
            <a:r>
              <a:rPr lang="fr-FR" sz="3600" i="1" dirty="0" smtClean="0"/>
              <a:t> en premier.</a:t>
            </a:r>
            <a:endParaRPr lang="fr-FR" sz="3600" dirty="0"/>
          </a:p>
        </p:txBody>
      </p:sp>
      <p:pic>
        <p:nvPicPr>
          <p:cNvPr id="9218" name="Picture 2" descr="C:\Users\esmith4\AppData\Local\Microsoft\Windows\Temporary Internet Files\Content.IE5\KX9CC4Z0\MC90023289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934" y="152400"/>
            <a:ext cx="4098266" cy="4695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65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mtClean="0"/>
              <a:t>Quels sont les verbes que vous avez utilisés?</a:t>
            </a:r>
          </a:p>
          <a:p>
            <a:r>
              <a:rPr lang="fr-FR" smtClean="0"/>
              <a:t>_________________________</a:t>
            </a:r>
          </a:p>
          <a:p>
            <a:r>
              <a:rPr lang="fr-FR" smtClean="0"/>
              <a:t>_________________________</a:t>
            </a:r>
            <a:endParaRPr lang="fr-FR"/>
          </a:p>
          <a:p>
            <a:r>
              <a:rPr lang="fr-FR" smtClean="0"/>
              <a:t>_________________________</a:t>
            </a:r>
            <a:endParaRPr lang="fr-FR"/>
          </a:p>
          <a:p>
            <a:r>
              <a:rPr lang="fr-FR" smtClean="0"/>
              <a:t>_________________________</a:t>
            </a:r>
            <a:endParaRPr lang="fr-FR"/>
          </a:p>
          <a:p>
            <a:r>
              <a:rPr lang="fr-FR" smtClean="0"/>
              <a:t>_________________________</a:t>
            </a:r>
            <a:endParaRPr lang="fr-FR"/>
          </a:p>
          <a:p>
            <a:r>
              <a:rPr lang="fr-FR" smtClean="0"/>
              <a:t>_________________________</a:t>
            </a:r>
            <a:endParaRPr lang="fr-FR"/>
          </a:p>
          <a:p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315612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mtClean="0"/>
              <a:t>Ces verbes peuvent être divisés en trois catégories:</a:t>
            </a:r>
          </a:p>
          <a:p>
            <a:r>
              <a:rPr lang="fr-FR" smtClean="0"/>
              <a:t>Les verbes – </a:t>
            </a:r>
            <a:r>
              <a:rPr lang="fr-FR" b="1" smtClean="0"/>
              <a:t>ER</a:t>
            </a:r>
          </a:p>
          <a:p>
            <a:r>
              <a:rPr lang="fr-FR" smtClean="0"/>
              <a:t>Les verbes – </a:t>
            </a:r>
            <a:r>
              <a:rPr lang="fr-FR" b="1" smtClean="0"/>
              <a:t>IR</a:t>
            </a:r>
          </a:p>
          <a:p>
            <a:r>
              <a:rPr lang="fr-FR" smtClean="0"/>
              <a:t>Les verbs – </a:t>
            </a:r>
            <a:r>
              <a:rPr lang="fr-FR" b="1" smtClean="0"/>
              <a:t>RE</a:t>
            </a:r>
          </a:p>
          <a:p>
            <a:endParaRPr lang="fr-FR" smtClean="0"/>
          </a:p>
          <a:p>
            <a:r>
              <a:rPr lang="fr-FR" smtClean="0"/>
              <a:t>Révisons les conjugaisons!</a:t>
            </a:r>
          </a:p>
          <a:p>
            <a:r>
              <a:rPr lang="fr-FR" smtClean="0"/>
              <a:t>Sortez les notes, s’il vous plaît.</a:t>
            </a:r>
          </a:p>
          <a:p>
            <a:endParaRPr lang="fr-FR"/>
          </a:p>
          <a:p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val="503895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- ER</a:t>
            </a:r>
            <a:endParaRPr lang="fr-FR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1295400" y="1524000"/>
            <a:ext cx="7162800" cy="4114800"/>
          </a:xfrm>
        </p:spPr>
        <p:txBody>
          <a:bodyPr/>
          <a:lstStyle/>
          <a:p>
            <a:pPr eaLnBrk="1" hangingPunct="1"/>
            <a:r>
              <a:rPr lang="fr-FR" dirty="0" smtClean="0"/>
              <a:t>Pour conjuguer un verbe qui termine en –ER: (PENSER)</a:t>
            </a:r>
          </a:p>
          <a:p>
            <a:pPr lvl="1" eaLnBrk="1" hangingPunct="1"/>
            <a:r>
              <a:rPr lang="fr-FR" dirty="0" smtClean="0"/>
              <a:t>Laissez tomber –ER (PENS-)</a:t>
            </a:r>
          </a:p>
          <a:p>
            <a:pPr lvl="1" eaLnBrk="1" hangingPunct="1"/>
            <a:r>
              <a:rPr lang="fr-FR" dirty="0" smtClean="0"/>
              <a:t>Ajoutez la bonne terminaison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133600" y="37195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/>
              <a:t>je pens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971800" y="37195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/>
              <a:t>e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133600" y="41767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/>
              <a:t>tu pens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987040" y="41767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/>
              <a:t>es 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133600" y="46339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/>
              <a:t>il pens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926080" y="46339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/>
              <a:t>e 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105400" y="3719512"/>
            <a:ext cx="1828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/>
              <a:t>nous pens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324600" y="37195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/>
              <a:t>ons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105400" y="4176712"/>
            <a:ext cx="1828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/>
              <a:t>vous pens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324600" y="41767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/>
              <a:t>ez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5105400" y="4629150"/>
            <a:ext cx="1828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/>
              <a:t>ils pens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019800" y="462915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/>
              <a:t>ent</a:t>
            </a:r>
          </a:p>
        </p:txBody>
      </p:sp>
    </p:spTree>
    <p:extLst>
      <p:ext uri="{BB962C8B-B14F-4D97-AF65-F5344CB8AC3E}">
        <p14:creationId xmlns:p14="http://schemas.microsoft.com/office/powerpoint/2010/main" val="392512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- </a:t>
            </a:r>
            <a:r>
              <a:rPr lang="en-US" dirty="0"/>
              <a:t>I</a:t>
            </a:r>
            <a:r>
              <a:rPr lang="en-US" dirty="0" smtClean="0"/>
              <a:t>R</a:t>
            </a:r>
            <a:endParaRPr lang="fr-FR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1295400" y="1524000"/>
            <a:ext cx="7010400" cy="4114800"/>
          </a:xfrm>
        </p:spPr>
        <p:txBody>
          <a:bodyPr/>
          <a:lstStyle/>
          <a:p>
            <a:pPr eaLnBrk="1" hangingPunct="1"/>
            <a:r>
              <a:rPr lang="fr-FR" dirty="0" smtClean="0"/>
              <a:t>Pour conjuguer un verbe qui termine en –IR: (CHOISIR)</a:t>
            </a:r>
          </a:p>
          <a:p>
            <a:pPr lvl="1" eaLnBrk="1" hangingPunct="1"/>
            <a:r>
              <a:rPr lang="fr-FR" dirty="0" smtClean="0"/>
              <a:t>Laissez tomber –IR (CHOIS-)</a:t>
            </a:r>
          </a:p>
          <a:p>
            <a:pPr lvl="1" eaLnBrk="1" hangingPunct="1"/>
            <a:r>
              <a:rPr lang="fr-FR" dirty="0" smtClean="0"/>
              <a:t>Ajoutez la bonne terminaison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133600" y="37195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je </a:t>
            </a:r>
            <a:r>
              <a:rPr lang="fr-FR" dirty="0" smtClean="0"/>
              <a:t>chois</a:t>
            </a:r>
            <a:endParaRPr lang="fr-FR" dirty="0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078480" y="37195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 err="1" smtClean="0"/>
              <a:t>is</a:t>
            </a:r>
            <a:endParaRPr lang="fr-FR" b="1" u="sng" dirty="0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133600" y="41767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tu chois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093720" y="41767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 err="1" smtClean="0"/>
              <a:t>is</a:t>
            </a:r>
            <a:r>
              <a:rPr lang="fr-FR" b="1" u="sng" dirty="0" smtClean="0"/>
              <a:t> </a:t>
            </a:r>
            <a:endParaRPr lang="fr-FR" b="1" u="sng" dirty="0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133600" y="46339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il chois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017520" y="46339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 err="1" smtClean="0"/>
              <a:t>it</a:t>
            </a:r>
            <a:endParaRPr lang="fr-FR" b="1" u="sng" dirty="0"/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105400" y="3719512"/>
            <a:ext cx="1828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nous chois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400800" y="37195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 err="1" smtClean="0"/>
              <a:t>issons</a:t>
            </a:r>
            <a:endParaRPr lang="fr-FR" b="1" u="sng" dirty="0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105400" y="4176712"/>
            <a:ext cx="1828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vous chois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400800" y="41767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 err="1" smtClean="0"/>
              <a:t>issez</a:t>
            </a:r>
            <a:endParaRPr lang="fr-FR" b="1" u="sng" dirty="0"/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5105400" y="4629150"/>
            <a:ext cx="1828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ils chois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111240" y="462915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 err="1" smtClean="0"/>
              <a:t>issent</a:t>
            </a:r>
            <a:endParaRPr lang="fr-FR" b="1" u="sng" dirty="0"/>
          </a:p>
        </p:txBody>
      </p:sp>
    </p:spTree>
    <p:extLst>
      <p:ext uri="{BB962C8B-B14F-4D97-AF65-F5344CB8AC3E}">
        <p14:creationId xmlns:p14="http://schemas.microsoft.com/office/powerpoint/2010/main" val="3555540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verbes</a:t>
            </a:r>
            <a:r>
              <a:rPr lang="en-US" dirty="0" smtClean="0"/>
              <a:t> - RE</a:t>
            </a:r>
            <a:endParaRPr lang="fr-FR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1295400" y="1524000"/>
            <a:ext cx="7086600" cy="4114800"/>
          </a:xfrm>
        </p:spPr>
        <p:txBody>
          <a:bodyPr/>
          <a:lstStyle/>
          <a:p>
            <a:pPr eaLnBrk="1" hangingPunct="1"/>
            <a:r>
              <a:rPr lang="fr-FR" dirty="0" smtClean="0"/>
              <a:t>Pour conjuguer un verbe qui termine en –RE: (ATTENDRE)</a:t>
            </a:r>
          </a:p>
          <a:p>
            <a:pPr lvl="1" eaLnBrk="1" hangingPunct="1"/>
            <a:r>
              <a:rPr lang="fr-FR" dirty="0" smtClean="0"/>
              <a:t>Laissez tomber –RE (ATTEND-)</a:t>
            </a:r>
          </a:p>
          <a:p>
            <a:pPr lvl="1" eaLnBrk="1" hangingPunct="1"/>
            <a:r>
              <a:rPr lang="fr-FR" dirty="0" smtClean="0"/>
              <a:t>Ajoutez la bonne terminaison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133600" y="37195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je </a:t>
            </a:r>
            <a:r>
              <a:rPr lang="fr-FR" dirty="0" smtClean="0"/>
              <a:t>attend</a:t>
            </a:r>
            <a:endParaRPr lang="fr-FR" dirty="0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154680" y="37195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 smtClean="0"/>
              <a:t>s</a:t>
            </a:r>
            <a:endParaRPr lang="fr-FR" b="1" u="sng" dirty="0"/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133600" y="41767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tu attend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169920" y="41767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 smtClean="0"/>
              <a:t>s </a:t>
            </a:r>
            <a:endParaRPr lang="fr-FR" b="1" u="sng" dirty="0"/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2133600" y="46339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il attend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5105400" y="3719512"/>
            <a:ext cx="1828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nous attend</a:t>
            </a: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477000" y="37195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 err="1" smtClean="0"/>
              <a:t>ons</a:t>
            </a:r>
            <a:endParaRPr lang="fr-FR" b="1" u="sng" dirty="0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5105400" y="4176712"/>
            <a:ext cx="18288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vous attend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477000" y="4176712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 err="1" smtClean="0"/>
              <a:t>ez</a:t>
            </a:r>
            <a:endParaRPr lang="fr-FR" b="1" u="sng" dirty="0"/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5105400" y="4629150"/>
            <a:ext cx="18288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dirty="0"/>
              <a:t>ils attend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187440" y="4629150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fr-FR" b="1" u="sng" dirty="0" err="1" smtClean="0"/>
              <a:t>ent</a:t>
            </a:r>
            <a:endParaRPr lang="fr-FR" b="1" u="sng" dirty="0"/>
          </a:p>
        </p:txBody>
      </p:sp>
    </p:spTree>
    <p:extLst>
      <p:ext uri="{BB962C8B-B14F-4D97-AF65-F5344CB8AC3E}">
        <p14:creationId xmlns:p14="http://schemas.microsoft.com/office/powerpoint/2010/main" val="1961167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Pratiquons</a:t>
            </a:r>
            <a:r>
              <a:rPr lang="en-US" dirty="0" smtClean="0"/>
              <a:t>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mtClean="0"/>
              <a:t>Prenez une feuille.</a:t>
            </a:r>
          </a:p>
          <a:p>
            <a:r>
              <a:rPr lang="fr-FR" smtClean="0"/>
              <a:t>Sur chaque feuille se trouvent les verbes suivants:</a:t>
            </a:r>
          </a:p>
          <a:p>
            <a:pPr lvl="1"/>
            <a:r>
              <a:rPr lang="fr-FR" smtClean="0"/>
              <a:t>DANSER</a:t>
            </a:r>
          </a:p>
          <a:p>
            <a:pPr lvl="1"/>
            <a:r>
              <a:rPr lang="fr-FR" smtClean="0"/>
              <a:t>CHOISIR</a:t>
            </a:r>
          </a:p>
          <a:p>
            <a:pPr lvl="1"/>
            <a:r>
              <a:rPr lang="fr-FR" smtClean="0"/>
              <a:t>ATTENDRE</a:t>
            </a:r>
          </a:p>
          <a:p>
            <a:pPr lvl="1"/>
            <a:r>
              <a:rPr lang="fr-FR" smtClean="0"/>
              <a:t>PARLER</a:t>
            </a:r>
          </a:p>
          <a:p>
            <a:pPr lvl="1"/>
            <a:r>
              <a:rPr lang="fr-FR" smtClean="0"/>
              <a:t>FINIR</a:t>
            </a:r>
          </a:p>
          <a:p>
            <a:pPr marL="0" indent="0">
              <a:buNone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8664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Pratiquons</a:t>
            </a:r>
            <a:r>
              <a:rPr lang="en-US" dirty="0" smtClean="0"/>
              <a:t>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Je vais annoncer un sujet (je, tu, il, etc.) et un des verbes.</a:t>
            </a:r>
          </a:p>
          <a:p>
            <a:r>
              <a:rPr lang="fr-FR" dirty="0" smtClean="0"/>
              <a:t>Sur la feuille, il faut choisir la bonne conjugaison de cette combinaison.</a:t>
            </a:r>
          </a:p>
          <a:p>
            <a:r>
              <a:rPr lang="fr-FR" dirty="0" smtClean="0"/>
              <a:t>Première personne à avoir une ligne horizontale, verticale, ou diagonale, gagne!</a:t>
            </a:r>
          </a:p>
          <a:p>
            <a:r>
              <a:rPr lang="en-US" dirty="0" err="1" smtClean="0"/>
              <a:t>Allons</a:t>
            </a:r>
            <a:r>
              <a:rPr lang="en-US" dirty="0" smtClean="0"/>
              <a:t>-y!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8333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réponses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>
          <a:xfrm rot="275514">
            <a:off x="762000" y="1371601"/>
            <a:ext cx="4267200" cy="685799"/>
          </a:xfr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 dirty="0" err="1" smtClean="0"/>
              <a:t>Jouer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à</a:t>
            </a:r>
            <a:r>
              <a:rPr lang="en-US" sz="3600" i="1" dirty="0" smtClean="0"/>
              <a:t> la </a:t>
            </a:r>
            <a:r>
              <a:rPr lang="en-US" sz="3600" i="1" dirty="0" err="1" smtClean="0"/>
              <a:t>poupée</a:t>
            </a:r>
            <a:endParaRPr lang="en-US" sz="3600" i="1" dirty="0" smtClean="0"/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i="1" dirty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 rot="9848146" flipV="1">
            <a:off x="4705763" y="2179552"/>
            <a:ext cx="3429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3600" i="1" kern="0" dirty="0" err="1" smtClean="0"/>
              <a:t>Grimper</a:t>
            </a:r>
            <a:r>
              <a:rPr lang="en-US" sz="3600" i="1" kern="0" dirty="0" smtClean="0"/>
              <a:t> aux </a:t>
            </a:r>
            <a:r>
              <a:rPr lang="en-US" sz="3600" i="1" kern="0" dirty="0" err="1" smtClean="0"/>
              <a:t>arbres</a:t>
            </a:r>
            <a:endParaRPr lang="en-US" sz="3600" i="1" kern="0" dirty="0" smtClean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3600" i="1" kern="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 rot="12776447" flipV="1">
            <a:off x="877272" y="2961549"/>
            <a:ext cx="2692756" cy="1218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3600" i="1" kern="0" dirty="0" err="1" smtClean="0"/>
              <a:t>Jouer</a:t>
            </a:r>
            <a:r>
              <a:rPr lang="en-US" sz="3600" i="1" kern="0" dirty="0" smtClean="0"/>
              <a:t> au foot</a:t>
            </a:r>
            <a:endParaRPr lang="en-US" sz="3600" i="1" kern="0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 rot="13149876" flipV="1">
            <a:off x="3838001" y="4330916"/>
            <a:ext cx="1504851" cy="70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3600" i="1" kern="0" dirty="0" smtClean="0"/>
              <a:t>lire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3600" i="1" kern="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 rot="677855">
            <a:off x="5874355" y="4148500"/>
            <a:ext cx="2940480" cy="177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3600" i="1" kern="0" dirty="0" err="1" smtClean="0"/>
              <a:t>Regarder</a:t>
            </a:r>
            <a:r>
              <a:rPr lang="en-US" sz="3600" i="1" kern="0" dirty="0" smtClean="0"/>
              <a:t> la </a:t>
            </a:r>
            <a:r>
              <a:rPr lang="en-US" sz="3600" i="1" kern="0" dirty="0" err="1" smtClean="0"/>
              <a:t>télé</a:t>
            </a:r>
            <a:endParaRPr lang="en-US" sz="3600" i="1" kern="0" dirty="0" smtClean="0"/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3600" i="1" kern="0" dirty="0"/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 rot="9848146" flipV="1">
            <a:off x="947883" y="4580480"/>
            <a:ext cx="3429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sz="3600" i="1" kern="0" dirty="0" err="1" smtClean="0"/>
              <a:t>Choisir</a:t>
            </a:r>
            <a:r>
              <a:rPr lang="en-US" sz="3600" i="1" kern="0" dirty="0" smtClean="0"/>
              <a:t> </a:t>
            </a:r>
            <a:r>
              <a:rPr lang="en-US" sz="3600" i="1" kern="0" dirty="0" err="1" smtClean="0"/>
              <a:t>une</a:t>
            </a:r>
            <a:r>
              <a:rPr lang="en-US" sz="3600" i="1" kern="0" dirty="0" smtClean="0"/>
              <a:t> bonne glace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en-US" sz="3600" i="1" kern="0" dirty="0"/>
          </a:p>
        </p:txBody>
      </p:sp>
    </p:spTree>
    <p:extLst>
      <p:ext uri="{BB962C8B-B14F-4D97-AF65-F5344CB8AC3E}">
        <p14:creationId xmlns:p14="http://schemas.microsoft.com/office/powerpoint/2010/main" val="1538518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  <p:bldP spid="182275" grpId="1" build="p"/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Pratiquons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sz="3600" dirty="0" smtClean="0"/>
              <a:t>DIRECTIONS:</a:t>
            </a:r>
          </a:p>
          <a:p>
            <a:r>
              <a:rPr lang="fr-FR" sz="3600" dirty="0" smtClean="0"/>
              <a:t>Avec un partenaire, demandez si les personnes suivantes font l’activité indiquée.</a:t>
            </a:r>
          </a:p>
          <a:p>
            <a:r>
              <a:rPr lang="fr-FR" sz="3600" dirty="0" smtClean="0"/>
              <a:t>Utilisez l’image pour répondre affirmativement ou négativement.</a:t>
            </a:r>
          </a:p>
          <a:p>
            <a:r>
              <a:rPr lang="fr-FR" sz="3600" dirty="0" smtClean="0"/>
              <a:t>Prenez des tours à répondre.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2314678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2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2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Modèle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5029200"/>
            <a:ext cx="8001000" cy="1600200"/>
          </a:xfrm>
        </p:spPr>
        <p:txBody>
          <a:bodyPr/>
          <a:lstStyle/>
          <a:p>
            <a:r>
              <a:rPr lang="en-US" sz="3600" dirty="0" smtClean="0"/>
              <a:t>E1: Martine, </a:t>
            </a:r>
            <a:r>
              <a:rPr lang="en-US" sz="3600" dirty="0" err="1" smtClean="0"/>
              <a:t>elle</a:t>
            </a:r>
            <a:r>
              <a:rPr lang="en-US" sz="3600" dirty="0" smtClean="0"/>
              <a:t> </a:t>
            </a:r>
            <a:r>
              <a:rPr lang="en-US" sz="3600" b="1" u="sng" dirty="0" err="1" smtClean="0"/>
              <a:t>joue</a:t>
            </a:r>
            <a:r>
              <a:rPr lang="en-US" sz="3600" b="1" u="sng" dirty="0" smtClean="0"/>
              <a:t> </a:t>
            </a:r>
            <a:r>
              <a:rPr lang="en-US" sz="3600" b="1" u="sng" dirty="0" err="1" smtClean="0"/>
              <a:t>à</a:t>
            </a:r>
            <a:r>
              <a:rPr lang="en-US" sz="3600" b="1" u="sng" dirty="0" smtClean="0"/>
              <a:t> la </a:t>
            </a:r>
            <a:r>
              <a:rPr lang="en-US" sz="3600" b="1" u="sng" dirty="0" err="1" smtClean="0"/>
              <a:t>poupée</a:t>
            </a:r>
            <a:r>
              <a:rPr lang="en-US" sz="3600" dirty="0" smtClean="0"/>
              <a:t>?</a:t>
            </a:r>
          </a:p>
          <a:p>
            <a:r>
              <a:rPr lang="en-US" sz="3600" dirty="0" smtClean="0"/>
              <a:t>E2: </a:t>
            </a:r>
            <a:r>
              <a:rPr lang="en-US" sz="3600" dirty="0" err="1" smtClean="0"/>
              <a:t>Oui</a:t>
            </a:r>
            <a:r>
              <a:rPr lang="en-US" sz="3600" dirty="0" smtClean="0"/>
              <a:t>, </a:t>
            </a:r>
            <a:r>
              <a:rPr lang="en-US" sz="3600" dirty="0" err="1" smtClean="0"/>
              <a:t>elle</a:t>
            </a:r>
            <a:r>
              <a:rPr lang="en-US" sz="3600" dirty="0" smtClean="0"/>
              <a:t> </a:t>
            </a:r>
            <a:r>
              <a:rPr lang="en-US" sz="3600" b="1" u="sng" dirty="0" err="1" smtClean="0"/>
              <a:t>joue</a:t>
            </a:r>
            <a:r>
              <a:rPr lang="en-US" sz="3600" dirty="0" smtClean="0"/>
              <a:t> </a:t>
            </a:r>
            <a:r>
              <a:rPr lang="en-US" sz="3600" dirty="0" err="1" smtClean="0"/>
              <a:t>à</a:t>
            </a:r>
            <a:r>
              <a:rPr lang="en-US" sz="3600" dirty="0" smtClean="0"/>
              <a:t> la </a:t>
            </a:r>
            <a:r>
              <a:rPr lang="en-US" sz="3600" dirty="0" err="1" smtClean="0"/>
              <a:t>poupée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0" y="1828800"/>
            <a:ext cx="2717800" cy="271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115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Modèle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5029200"/>
            <a:ext cx="7239000" cy="1600200"/>
          </a:xfrm>
        </p:spPr>
        <p:txBody>
          <a:bodyPr/>
          <a:lstStyle/>
          <a:p>
            <a:r>
              <a:rPr lang="en-US" sz="3600" dirty="0" smtClean="0"/>
              <a:t>E1: Jean-Luc, </a:t>
            </a:r>
            <a:r>
              <a:rPr lang="en-US" sz="3600" dirty="0" err="1" smtClean="0"/>
              <a:t>il</a:t>
            </a:r>
            <a:r>
              <a:rPr lang="en-US" sz="3600" dirty="0" smtClean="0"/>
              <a:t> </a:t>
            </a:r>
            <a:r>
              <a:rPr lang="en-US" sz="3600" b="1" u="sng" dirty="0" smtClean="0"/>
              <a:t>lit</a:t>
            </a:r>
            <a:r>
              <a:rPr lang="en-US" sz="3600" dirty="0" smtClean="0"/>
              <a:t> un </a:t>
            </a:r>
            <a:r>
              <a:rPr lang="en-US" sz="3600" dirty="0" err="1" smtClean="0"/>
              <a:t>livre</a:t>
            </a:r>
            <a:r>
              <a:rPr lang="en-US" sz="3600" dirty="0" smtClean="0"/>
              <a:t>?</a:t>
            </a:r>
          </a:p>
          <a:p>
            <a:r>
              <a:rPr lang="en-US" sz="3600" dirty="0" smtClean="0"/>
              <a:t>E2: Non, </a:t>
            </a:r>
            <a:r>
              <a:rPr lang="en-US" sz="3600" dirty="0" err="1" smtClean="0"/>
              <a:t>il</a:t>
            </a:r>
            <a:r>
              <a:rPr lang="en-US" sz="3600" dirty="0" smtClean="0"/>
              <a:t> </a:t>
            </a:r>
            <a:r>
              <a:rPr lang="en-US" sz="3600" b="1" i="1" dirty="0" smtClean="0"/>
              <a:t>ne</a:t>
            </a:r>
            <a:r>
              <a:rPr lang="en-US" sz="3600" dirty="0" smtClean="0"/>
              <a:t> </a:t>
            </a:r>
            <a:r>
              <a:rPr lang="en-US" sz="3600" b="1" u="sng" dirty="0" smtClean="0"/>
              <a:t>lit</a:t>
            </a:r>
            <a:r>
              <a:rPr lang="en-US" sz="3600" dirty="0" smtClean="0"/>
              <a:t> </a:t>
            </a:r>
            <a:r>
              <a:rPr lang="en-US" sz="3600" b="1" i="1" dirty="0" smtClean="0"/>
              <a:t>pas</a:t>
            </a:r>
            <a:r>
              <a:rPr lang="en-US" sz="3600" dirty="0" smtClean="0"/>
              <a:t> un </a:t>
            </a:r>
            <a:r>
              <a:rPr lang="en-US" sz="3600" dirty="0" err="1" smtClean="0"/>
              <a:t>livre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pic>
        <p:nvPicPr>
          <p:cNvPr id="3074" name="Picture 2" descr="C:\Users\esmith4\AppData\Local\Microsoft\Windows\Temporary Internet Files\Content.IE5\UX5A96T0\MC90023243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3594" y="1600200"/>
            <a:ext cx="3022006" cy="322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96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2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#1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5029200"/>
            <a:ext cx="7239000" cy="1600200"/>
          </a:xfrm>
        </p:spPr>
        <p:txBody>
          <a:bodyPr/>
          <a:lstStyle/>
          <a:p>
            <a:r>
              <a:rPr lang="en-US" sz="3600" dirty="0" smtClean="0"/>
              <a:t>E1: Philippe, </a:t>
            </a:r>
            <a:r>
              <a:rPr lang="en-US" sz="3600" dirty="0" err="1" smtClean="0"/>
              <a:t>il</a:t>
            </a:r>
            <a:r>
              <a:rPr lang="en-US" sz="3600" dirty="0" smtClean="0"/>
              <a:t> </a:t>
            </a:r>
            <a:r>
              <a:rPr lang="en-US" sz="3600" b="1" u="sng" dirty="0" err="1" smtClean="0"/>
              <a:t>nage</a:t>
            </a:r>
            <a:r>
              <a:rPr lang="en-US" sz="3600" dirty="0" smtClean="0"/>
              <a:t> à la </a:t>
            </a:r>
            <a:r>
              <a:rPr lang="en-US" sz="3600" dirty="0" err="1" smtClean="0"/>
              <a:t>plage</a:t>
            </a:r>
            <a:r>
              <a:rPr lang="en-US" sz="3600" dirty="0" smtClean="0"/>
              <a:t>?</a:t>
            </a:r>
          </a:p>
          <a:p>
            <a:r>
              <a:rPr lang="en-US" sz="3600" dirty="0" smtClean="0"/>
              <a:t>E2: _______________________</a:t>
            </a:r>
            <a:endParaRPr lang="en-US" sz="3600" dirty="0"/>
          </a:p>
        </p:txBody>
      </p:sp>
      <p:pic>
        <p:nvPicPr>
          <p:cNvPr id="4098" name="Picture 2" descr="C:\Users\esmith4\AppData\Local\Microsoft\Windows\Temporary Internet Files\Content.IE5\7BBPLW8Y\MC90028133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2415"/>
            <a:ext cx="8991600" cy="4545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34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#2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4648200"/>
            <a:ext cx="8382000" cy="2209800"/>
          </a:xfrm>
        </p:spPr>
        <p:txBody>
          <a:bodyPr/>
          <a:lstStyle/>
          <a:p>
            <a:r>
              <a:rPr lang="fr-FR" sz="3200" dirty="0" smtClean="0"/>
              <a:t>E2: Est-ce qu’ils grimpent </a:t>
            </a:r>
            <a:r>
              <a:rPr lang="fr-FR" sz="3200" u="sng" dirty="0" smtClean="0"/>
              <a:t>dans les arbres</a:t>
            </a:r>
            <a:r>
              <a:rPr lang="fr-FR" sz="3200" dirty="0" smtClean="0"/>
              <a:t>?</a:t>
            </a:r>
          </a:p>
          <a:p>
            <a:r>
              <a:rPr lang="fr-FR" sz="3200" dirty="0" smtClean="0"/>
              <a:t>E1:  _______________________</a:t>
            </a:r>
            <a:endParaRPr lang="fr-FR" sz="3200" dirty="0"/>
          </a:p>
        </p:txBody>
      </p:sp>
      <p:pic>
        <p:nvPicPr>
          <p:cNvPr id="5" name="Picture 2" descr="http://www.woodlandtrust.org.uk/en/news-media/releases/england/PublishingImages/children-climbing-tr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977265"/>
            <a:ext cx="4200525" cy="3670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4218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#3</a:t>
            </a:r>
            <a:endParaRPr lang="en-US" dirty="0"/>
          </a:p>
        </p:txBody>
      </p:sp>
      <p:sp>
        <p:nvSpPr>
          <p:cNvPr id="182275" name="Rectangle 3"/>
          <p:cNvSpPr>
            <a:spLocks noGrp="1" noChangeArrowheads="1"/>
          </p:cNvSpPr>
          <p:nvPr>
            <p:ph idx="1"/>
          </p:nvPr>
        </p:nvSpPr>
        <p:spPr>
          <a:xfrm>
            <a:off x="1290320" y="4984073"/>
            <a:ext cx="7239000" cy="1600200"/>
          </a:xfrm>
        </p:spPr>
        <p:txBody>
          <a:bodyPr/>
          <a:lstStyle/>
          <a:p>
            <a:r>
              <a:rPr lang="fr-FR" sz="2800" dirty="0" smtClean="0"/>
              <a:t>E1: Elodie, elle </a:t>
            </a:r>
            <a:r>
              <a:rPr lang="fr-FR" sz="2800" b="1" u="sng" dirty="0" smtClean="0"/>
              <a:t>attend </a:t>
            </a:r>
            <a:r>
              <a:rPr lang="fr-FR" sz="2800" dirty="0" smtClean="0"/>
              <a:t> ses amis?</a:t>
            </a:r>
          </a:p>
          <a:p>
            <a:r>
              <a:rPr lang="fr-FR" sz="2800" dirty="0" smtClean="0"/>
              <a:t>E2: _______________________</a:t>
            </a:r>
            <a:endParaRPr lang="fr-FR" sz="2800" dirty="0"/>
          </a:p>
        </p:txBody>
      </p:sp>
      <p:pic>
        <p:nvPicPr>
          <p:cNvPr id="6146" name="Picture 2" descr="C:\Users\esmith4\AppData\Local\Microsoft\Windows\Temporary Internet Files\Content.IE5\UX5A96T0\MC90036569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0243"/>
            <a:ext cx="5029200" cy="4882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1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4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01 - Exemples - Loto à l'envers" id="{6A429ECA-F463-9C4B-A987-86445DCD1E42}" vid="{FC9DA78D-CD14-2C4D-BE0D-0CEB9D8178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58B14A95-B6A3-4F38-9738-25D39B81234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E2BFBE1-12B8-4D8A-8A1E-0E58BFA78A07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3.xml><?xml version="1.0" encoding="utf-8"?>
<ds:datastoreItem xmlns:ds="http://schemas.openxmlformats.org/officeDocument/2006/customXml" ds:itemID="{4BB392B8-0AEA-444C-8707-CD2CA2175FCE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Enfance</Template>
  <TotalTime>324</TotalTime>
  <Words>651</Words>
  <Application>Microsoft Macintosh PowerPoint</Application>
  <PresentationFormat>On-screen Show (4:3)</PresentationFormat>
  <Paragraphs>147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Calibri</vt:lpstr>
      <vt:lpstr>Times New Roman</vt:lpstr>
      <vt:lpstr>Arial</vt:lpstr>
      <vt:lpstr>Theme14</vt:lpstr>
      <vt:lpstr>T’es Branché! 3</vt:lpstr>
      <vt:lpstr>Question?</vt:lpstr>
      <vt:lpstr>Les réponses</vt:lpstr>
      <vt:lpstr>Pratiquons!</vt:lpstr>
      <vt:lpstr>Modèle 1</vt:lpstr>
      <vt:lpstr>Modèle 2</vt:lpstr>
      <vt:lpstr>#1</vt:lpstr>
      <vt:lpstr>#2</vt:lpstr>
      <vt:lpstr>#3</vt:lpstr>
      <vt:lpstr>#4</vt:lpstr>
      <vt:lpstr>#6</vt:lpstr>
      <vt:lpstr>#7</vt:lpstr>
      <vt:lpstr>Révisons!</vt:lpstr>
      <vt:lpstr>Modèle 1</vt:lpstr>
      <vt:lpstr>#1</vt:lpstr>
      <vt:lpstr>#2</vt:lpstr>
      <vt:lpstr>#3</vt:lpstr>
      <vt:lpstr>#4</vt:lpstr>
      <vt:lpstr>#5</vt:lpstr>
      <vt:lpstr>#6</vt:lpstr>
      <vt:lpstr>#7</vt:lpstr>
      <vt:lpstr>Les verbes</vt:lpstr>
      <vt:lpstr>Les verbes</vt:lpstr>
      <vt:lpstr>Les verbes - ER</vt:lpstr>
      <vt:lpstr>Les verbes - IR</vt:lpstr>
      <vt:lpstr>Les verbes - RE</vt:lpstr>
      <vt:lpstr>Pratiquons!</vt:lpstr>
      <vt:lpstr>Pratiquons!</vt:lpstr>
    </vt:vector>
  </TitlesOfParts>
  <Company>none</Company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à toi! 2</dc:title>
  <dc:subject/>
  <dc:creator>EAS</dc:creator>
  <cp:keywords/>
  <dc:description/>
  <cp:lastModifiedBy>GREBERT,VIVIANE</cp:lastModifiedBy>
  <cp:revision>47</cp:revision>
  <dcterms:created xsi:type="dcterms:W3CDTF">2011-08-09T23:00:23Z</dcterms:created>
  <dcterms:modified xsi:type="dcterms:W3CDTF">2016-09-10T17:08:12Z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TC300011599990</vt:lpwstr>
  </property>
</Properties>
</file>